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5" r:id="rId9"/>
    <p:sldId id="264" r:id="rId10"/>
    <p:sldId id="266" r:id="rId11"/>
    <p:sldId id="261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3" d="100"/>
          <a:sy n="83" d="100"/>
        </p:scale>
        <p:origin x="-19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048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705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6456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0785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9560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367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421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69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556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28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40136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870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561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223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3364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09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1C1E-4A91-4ED1-AF8C-0A40606D792F}" type="datetimeFigureOut">
              <a:rPr lang="hr-HR" smtClean="0"/>
              <a:t>11.5.2015.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E05493-0B37-422D-A928-9DC62504E5D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263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31065"/>
            <a:ext cx="9144000" cy="2176529"/>
          </a:xfrm>
        </p:spPr>
        <p:txBody>
          <a:bodyPr/>
          <a:lstStyle/>
          <a:p>
            <a:r>
              <a:rPr lang="hr-HR" b="1" dirty="0" smtClean="0"/>
              <a:t>Erasmus iskustvo u Braunschweigu</a:t>
            </a:r>
            <a:endParaRPr lang="hr-H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7606"/>
            <a:ext cx="9144000" cy="1210614"/>
          </a:xfrm>
        </p:spPr>
        <p:txBody>
          <a:bodyPr/>
          <a:lstStyle/>
          <a:p>
            <a:r>
              <a:rPr lang="hr-HR" b="1" dirty="0" smtClean="0"/>
              <a:t>        </a:t>
            </a:r>
            <a:r>
              <a:rPr lang="hr-HR" b="1" dirty="0" smtClean="0">
                <a:solidFill>
                  <a:schemeClr val="tx1"/>
                </a:solidFill>
              </a:rPr>
              <a:t>Toni Fijan</a:t>
            </a:r>
          </a:p>
          <a:p>
            <a:r>
              <a:rPr lang="hr-HR" b="1" dirty="0" smtClean="0">
                <a:solidFill>
                  <a:schemeClr val="tx1"/>
                </a:solidFill>
              </a:rPr>
              <a:t>        Frane Gverić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49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97230"/>
            <a:ext cx="8911687" cy="1207770"/>
          </a:xfrm>
        </p:spPr>
        <p:txBody>
          <a:bodyPr>
            <a:normAutofit/>
          </a:bodyPr>
          <a:lstStyle/>
          <a:p>
            <a:r>
              <a:rPr lang="hr-HR" sz="3000" b="1" dirty="0" smtClean="0"/>
              <a:t>Srednjovjekovni centar Braunschweiga</a:t>
            </a:r>
            <a:endParaRPr lang="hr-HR" sz="3000" b="1" dirty="0"/>
          </a:p>
        </p:txBody>
      </p:sp>
      <p:pic>
        <p:nvPicPr>
          <p:cNvPr id="5122" name="Picture 2" descr="C:\Users\Frane\Desktop\Mish mash pics\BS bolje slike\IMG_7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880" y="1920240"/>
            <a:ext cx="776097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9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Hvala! </a:t>
            </a:r>
            <a:r>
              <a:rPr lang="hr-HR" b="1" dirty="0" smtClean="0">
                <a:sym typeface="Wingdings" panose="05000000000000000000" pitchFamily="2" charset="2"/>
              </a:rPr>
              <a:t>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b="1" dirty="0" smtClean="0"/>
              <a:t>Uživajte na Erasmusu!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15132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Korisne informacije – prije dolaska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Pročitati upute UniZg-a za Erasmus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Smještaj – tražiti na vrijeme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Privatni smještaj/Studentski dom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Peer Student Program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Uplatiti semestar prije dolaska - najbolje zbog studentskih prava i pogodnosti i prije početka predavanja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8755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Korisne informacije – prvi dani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/>
              <a:t>Orientation Meeting – izvor informacija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Studentska udruga Gauss Freunde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Centar stranih jezika – prijava što prije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Sportski centar – veliki izbor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Najbolje prijevozno sredstvo: bicikl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1746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Korisne informacije - semestar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hr-HR" dirty="0"/>
              <a:t>O</a:t>
            </a:r>
            <a:r>
              <a:rPr lang="hr-HR" dirty="0" smtClean="0"/>
              <a:t>dmah dogovoriti s profesorima svoje obaveze (+ hoćete li nešto odraditi na engleskom)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Predavanja s redovnim studentima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Saznati rokove za prijavu ispita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Ispiti (za neke postoji mogućnost pisanja na engleskom)</a:t>
            </a:r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87502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A sada ono najvažnije - zabava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lnSpc>
                <a:spcPct val="150000"/>
              </a:lnSpc>
            </a:pPr>
            <a:r>
              <a:rPr lang="hr-HR" dirty="0" smtClean="0"/>
              <a:t>Putovanja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Izleti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Tulumi</a:t>
            </a:r>
          </a:p>
          <a:p>
            <a:pPr>
              <a:lnSpc>
                <a:spcPct val="150000"/>
              </a:lnSpc>
            </a:pPr>
            <a:r>
              <a:rPr lang="hr-HR" dirty="0" smtClean="0"/>
              <a:t>Događanja u studentskim udrugama</a:t>
            </a:r>
          </a:p>
          <a:p>
            <a:pPr>
              <a:lnSpc>
                <a:spcPct val="150000"/>
              </a:lnSpc>
            </a:pPr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1970469"/>
            <a:ext cx="4997002" cy="37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1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560070"/>
            <a:ext cx="9172892" cy="982980"/>
          </a:xfrm>
        </p:spPr>
        <p:txBody>
          <a:bodyPr>
            <a:normAutofit fontScale="90000"/>
          </a:bodyPr>
          <a:lstStyle/>
          <a:p>
            <a:r>
              <a:rPr lang="hr-HR" sz="2700" b="1" dirty="0" smtClean="0"/>
              <a:t>Glavna zgrada sveučilišta – 1745.</a:t>
            </a:r>
            <a:br>
              <a:rPr lang="hr-HR" sz="2700" b="1" dirty="0" smtClean="0"/>
            </a:br>
            <a:r>
              <a:rPr lang="de-DE" sz="2700" b="1" dirty="0"/>
              <a:t>Technische Universität Carolo-Wilhelmina zu </a:t>
            </a:r>
            <a:r>
              <a:rPr lang="de-DE" sz="2700" b="1" dirty="0" smtClean="0"/>
              <a:t>Braunschweig</a:t>
            </a:r>
            <a:r>
              <a:rPr lang="hr-HR" sz="2700" b="1" dirty="0" smtClean="0"/>
              <a:t/>
            </a:r>
            <a:br>
              <a:rPr lang="hr-HR" sz="2700" b="1" dirty="0" smtClean="0"/>
            </a:br>
            <a:r>
              <a:rPr lang="hr-HR" sz="2700" b="1" dirty="0" smtClean="0"/>
              <a:t>TU Braunschweig</a:t>
            </a:r>
            <a:r>
              <a:rPr lang="hr-HR" sz="3200" b="1" dirty="0" smtClean="0"/>
              <a:t/>
            </a:r>
            <a:br>
              <a:rPr lang="hr-HR" sz="3200" b="1" dirty="0" smtClean="0"/>
            </a:br>
            <a:endParaRPr lang="hr-HR" sz="3200" b="1" dirty="0"/>
          </a:p>
        </p:txBody>
      </p:sp>
      <p:pic>
        <p:nvPicPr>
          <p:cNvPr id="2050" name="Picture 2" descr="C:\Users\Frane\Desktop\Mish mash pics\BS bolje slike\IMG_71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620" y="2252768"/>
            <a:ext cx="8138160" cy="40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97530" y="720090"/>
            <a:ext cx="8407081" cy="118491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Dio ostalih prostorija</a:t>
            </a:r>
            <a:endParaRPr lang="hr-HR" sz="3200" b="1" dirty="0"/>
          </a:p>
        </p:txBody>
      </p:sp>
      <p:pic>
        <p:nvPicPr>
          <p:cNvPr id="1026" name="Picture 2" descr="C:\Users\Frane\Desktop\Mish mash pics\BS bolje slike\IMG_71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13" y="2016641"/>
            <a:ext cx="5144507" cy="385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ane\Desktop\Mish mash pics\BS bolje slike\IMG_71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10" y="2023110"/>
            <a:ext cx="5139849" cy="387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57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69965" y="662940"/>
            <a:ext cx="8911687" cy="104013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Michaelishof – stud. dom, sjedište Gauss Freunde</a:t>
            </a:r>
            <a:br>
              <a:rPr lang="hr-HR" sz="2800" b="1" dirty="0" smtClean="0"/>
            </a:br>
            <a:r>
              <a:rPr lang="hr-HR" sz="2800" b="1" dirty="0" smtClean="0"/>
              <a:t>prizemlje - 2x tjedno studentska pivnica</a:t>
            </a:r>
            <a:endParaRPr lang="hr-HR" sz="2800" b="1" dirty="0"/>
          </a:p>
        </p:txBody>
      </p:sp>
      <p:pic>
        <p:nvPicPr>
          <p:cNvPr id="4098" name="Picture 2" descr="C:\Users\Frane\Desktop\Mish mash pics\BS bolje slike\IMG_7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99658"/>
            <a:ext cx="7806690" cy="408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13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97380" y="720090"/>
            <a:ext cx="9607233" cy="902970"/>
          </a:xfrm>
        </p:spPr>
        <p:txBody>
          <a:bodyPr>
            <a:noAutofit/>
          </a:bodyPr>
          <a:lstStyle/>
          <a:p>
            <a:r>
              <a:rPr lang="hr-HR" sz="2800" b="1" dirty="0" smtClean="0"/>
              <a:t>Schloss Arkaden – shopping mall i glavni gradski trg</a:t>
            </a:r>
            <a:endParaRPr lang="hr-HR" sz="2800" b="1" dirty="0"/>
          </a:p>
        </p:txBody>
      </p:sp>
      <p:pic>
        <p:nvPicPr>
          <p:cNvPr id="3074" name="Picture 2" descr="C:\Users\Frane\Desktop\Mish mash pics\BS bolje slike\IMG_7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530" y="1885950"/>
            <a:ext cx="8983980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3584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46</TotalTime>
  <Words>164</Words>
  <Application>Microsoft Office PowerPoint</Application>
  <PresentationFormat>Custom</PresentationFormat>
  <Paragraphs>34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Wisp</vt:lpstr>
      <vt:lpstr>Erasmus iskustvo u Braunschweigu</vt:lpstr>
      <vt:lpstr>Korisne informacije – prije dolaska</vt:lpstr>
      <vt:lpstr>Korisne informacije – prvi dani</vt:lpstr>
      <vt:lpstr>Korisne informacije - semestar</vt:lpstr>
      <vt:lpstr>A sada ono najvažnije - zabava</vt:lpstr>
      <vt:lpstr>Glavna zgrada sveučilišta – 1745. Technische Universität Carolo-Wilhelmina zu Braunschweig TU Braunschweig </vt:lpstr>
      <vt:lpstr>Dio ostalih prostorija</vt:lpstr>
      <vt:lpstr>Michaelishof – stud. dom, sjedište Gauss Freunde prizemlje - 2x tjedno studentska pivnica</vt:lpstr>
      <vt:lpstr>Schloss Arkaden – shopping mall i glavni gradski trg</vt:lpstr>
      <vt:lpstr>Srednjovjekovni centar Braunschweiga</vt:lpstr>
      <vt:lpstr>Hvala!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iskustvo u Braunschweigu</dc:title>
  <dc:creator>kkos.sir@gmail.com</dc:creator>
  <cp:lastModifiedBy>Frane Gverić</cp:lastModifiedBy>
  <cp:revision>8</cp:revision>
  <dcterms:created xsi:type="dcterms:W3CDTF">2015-05-07T21:17:25Z</dcterms:created>
  <dcterms:modified xsi:type="dcterms:W3CDTF">2015-05-11T07:03:06Z</dcterms:modified>
</cp:coreProperties>
</file>